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2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C7E84A-F41A-4735-9D45-68CA7CFB8882}"/>
              </a:ext>
            </a:extLst>
          </p:cNvPr>
          <p:cNvSpPr txBox="1"/>
          <p:nvPr/>
        </p:nvSpPr>
        <p:spPr>
          <a:xfrm rot="660000">
            <a:off x="6983633" y="740780"/>
            <a:ext cx="1373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You Tube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F218E4-0691-4B1D-8236-9773B38842D7}"/>
              </a:ext>
            </a:extLst>
          </p:cNvPr>
          <p:cNvSpPr txBox="1"/>
          <p:nvPr/>
        </p:nvSpPr>
        <p:spPr>
          <a:xfrm rot="-1140000">
            <a:off x="6481823" y="2210765"/>
            <a:ext cx="1400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Facebook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F03FB-1296-4AAF-80B2-3D7C8C6C0303}"/>
              </a:ext>
            </a:extLst>
          </p:cNvPr>
          <p:cNvSpPr txBox="1"/>
          <p:nvPr/>
        </p:nvSpPr>
        <p:spPr>
          <a:xfrm rot="1080000">
            <a:off x="219919" y="2982489"/>
            <a:ext cx="1400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Twitter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3DE4F-6E68-45B5-A7CC-8DFCF652B469}"/>
              </a:ext>
            </a:extLst>
          </p:cNvPr>
          <p:cNvSpPr txBox="1"/>
          <p:nvPr/>
        </p:nvSpPr>
        <p:spPr>
          <a:xfrm rot="-1500000">
            <a:off x="9917999" y="4177551"/>
            <a:ext cx="1331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Skype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F90FD1-242A-4E4F-8048-2076DBCEED5F}"/>
              </a:ext>
            </a:extLst>
          </p:cNvPr>
          <p:cNvSpPr txBox="1"/>
          <p:nvPr/>
        </p:nvSpPr>
        <p:spPr>
          <a:xfrm rot="-960000">
            <a:off x="920310" y="5254906"/>
            <a:ext cx="1707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X Box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D3FBE9-5243-4ED9-A4E7-EA61A2F884FA}"/>
              </a:ext>
            </a:extLst>
          </p:cNvPr>
          <p:cNvSpPr txBox="1"/>
          <p:nvPr/>
        </p:nvSpPr>
        <p:spPr>
          <a:xfrm rot="840000">
            <a:off x="566057" y="1277998"/>
            <a:ext cx="132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Spotify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ACC183-C9FF-496E-9C41-7C9DDF6D6F09}"/>
              </a:ext>
            </a:extLst>
          </p:cNvPr>
          <p:cNvSpPr txBox="1"/>
          <p:nvPr/>
        </p:nvSpPr>
        <p:spPr>
          <a:xfrm>
            <a:off x="4238625" y="5392850"/>
            <a:ext cx="196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3"/>
                </a:solidFill>
              </a:rPr>
              <a:t>PlayStation</a:t>
            </a:r>
          </a:p>
        </p:txBody>
      </p:sp>
      <p:pic>
        <p:nvPicPr>
          <p:cNvPr id="3" name="Picture 2" descr="A house covered in snow&#10;&#10;Description automatically generated">
            <a:extLst>
              <a:ext uri="{FF2B5EF4-FFF2-40B4-BE49-F238E27FC236}">
                <a16:creationId xmlns:a16="http://schemas.microsoft.com/office/drawing/2014/main" id="{50B4412E-B70E-4163-BCCE-12ADA054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720000">
            <a:off x="2114612" y="1539751"/>
            <a:ext cx="3092027" cy="2581015"/>
          </a:xfrm>
          <a:prstGeom prst="rect">
            <a:avLst/>
          </a:prstGeom>
        </p:spPr>
      </p:pic>
      <p:pic>
        <p:nvPicPr>
          <p:cNvPr id="6" name="Picture 5" descr="A christmas tree&#10;&#10;Description automatically generated">
            <a:extLst>
              <a:ext uri="{FF2B5EF4-FFF2-40B4-BE49-F238E27FC236}">
                <a16:creationId xmlns:a16="http://schemas.microsoft.com/office/drawing/2014/main" id="{C5FAFEFF-77C4-4AF6-8F09-FC1E92DAA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">
            <a:off x="8927296" y="397759"/>
            <a:ext cx="1833437" cy="32071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40B059-7D6E-4508-AE4F-28BD6C39DCC6}"/>
              </a:ext>
            </a:extLst>
          </p:cNvPr>
          <p:cNvSpPr txBox="1"/>
          <p:nvPr/>
        </p:nvSpPr>
        <p:spPr>
          <a:xfrm rot="720000">
            <a:off x="6023856" y="3429000"/>
            <a:ext cx="1262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Tumblr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E9AA9E-42A6-4237-8896-6BF3911AB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2220000">
            <a:off x="7677512" y="3599740"/>
            <a:ext cx="1364229" cy="28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8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9ECF4-741A-416E-BBC3-CD1C8FD5C0D1}"/>
              </a:ext>
            </a:extLst>
          </p:cNvPr>
          <p:cNvSpPr txBox="1"/>
          <p:nvPr/>
        </p:nvSpPr>
        <p:spPr>
          <a:xfrm>
            <a:off x="1000125" y="3267075"/>
            <a:ext cx="10829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“Rejoice in the Lord always. I will say it again: Rejoice!” </a:t>
            </a:r>
            <a:r>
              <a:rPr lang="en-GB" sz="2000" b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Phil.4:4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23B14-98DA-4551-A4B5-54A6FF51ACDA}"/>
              </a:ext>
            </a:extLst>
          </p:cNvPr>
          <p:cNvSpPr txBox="1"/>
          <p:nvPr/>
        </p:nvSpPr>
        <p:spPr>
          <a:xfrm>
            <a:off x="1776549" y="4067294"/>
            <a:ext cx="79770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Our reason for joy = the Lord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 is our focus?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People get in the way!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did Paul do?</a:t>
            </a:r>
          </a:p>
        </p:txBody>
      </p:sp>
    </p:spTree>
    <p:extLst>
      <p:ext uri="{BB962C8B-B14F-4D97-AF65-F5344CB8AC3E}">
        <p14:creationId xmlns:p14="http://schemas.microsoft.com/office/powerpoint/2010/main" val="183552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9ECF4-741A-416E-BBC3-CD1C8FD5C0D1}"/>
              </a:ext>
            </a:extLst>
          </p:cNvPr>
          <p:cNvSpPr txBox="1"/>
          <p:nvPr/>
        </p:nvSpPr>
        <p:spPr>
          <a:xfrm>
            <a:off x="1000125" y="3267075"/>
            <a:ext cx="10829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“Rejoice in the Lord always. I will say it again: Rejoice!” </a:t>
            </a:r>
            <a:r>
              <a:rPr lang="en-GB" sz="2000" b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Phil.4:4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23B14-98DA-4551-A4B5-54A6FF51ACDA}"/>
              </a:ext>
            </a:extLst>
          </p:cNvPr>
          <p:cNvSpPr txBox="1"/>
          <p:nvPr/>
        </p:nvSpPr>
        <p:spPr>
          <a:xfrm>
            <a:off x="1776549" y="4067294"/>
            <a:ext cx="7977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Our reason for joy = the Lord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 is our focus?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People get in the way!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did Paul do?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Need for Christlike behaviour</a:t>
            </a:r>
          </a:p>
        </p:txBody>
      </p:sp>
    </p:spTree>
    <p:extLst>
      <p:ext uri="{BB962C8B-B14F-4D97-AF65-F5344CB8AC3E}">
        <p14:creationId xmlns:p14="http://schemas.microsoft.com/office/powerpoint/2010/main" val="371998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9ECF4-741A-416E-BBC3-CD1C8FD5C0D1}"/>
              </a:ext>
            </a:extLst>
          </p:cNvPr>
          <p:cNvSpPr txBox="1"/>
          <p:nvPr/>
        </p:nvSpPr>
        <p:spPr>
          <a:xfrm>
            <a:off x="1000125" y="3267075"/>
            <a:ext cx="10829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“Rejoice in the Lord always. I will say it again: Rejoice!” </a:t>
            </a:r>
            <a:r>
              <a:rPr lang="en-GB" sz="2000" b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Phil.4:4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23B14-98DA-4551-A4B5-54A6FF51ACDA}"/>
              </a:ext>
            </a:extLst>
          </p:cNvPr>
          <p:cNvSpPr txBox="1"/>
          <p:nvPr/>
        </p:nvSpPr>
        <p:spPr>
          <a:xfrm>
            <a:off x="1776549" y="4067294"/>
            <a:ext cx="79770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Our reason for joy = the Lord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 is our focus?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People get in the way!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 did Paul do?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Need for Christlike behaviour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Pray with thanksgiving</a:t>
            </a:r>
          </a:p>
        </p:txBody>
      </p:sp>
    </p:spTree>
    <p:extLst>
      <p:ext uri="{BB962C8B-B14F-4D97-AF65-F5344CB8AC3E}">
        <p14:creationId xmlns:p14="http://schemas.microsoft.com/office/powerpoint/2010/main" val="173101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DC8C2-6AC6-4527-B1A1-6E44BEFF0D8F}"/>
              </a:ext>
            </a:extLst>
          </p:cNvPr>
          <p:cNvSpPr txBox="1"/>
          <p:nvPr/>
        </p:nvSpPr>
        <p:spPr>
          <a:xfrm>
            <a:off x="4441371" y="3361509"/>
            <a:ext cx="263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91963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DC8C2-6AC6-4527-B1A1-6E44BEFF0D8F}"/>
              </a:ext>
            </a:extLst>
          </p:cNvPr>
          <p:cNvSpPr txBox="1"/>
          <p:nvPr/>
        </p:nvSpPr>
        <p:spPr>
          <a:xfrm>
            <a:off x="4441371" y="3361509"/>
            <a:ext cx="263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F760AB-1203-429A-A46C-81BA3E620368}"/>
              </a:ext>
            </a:extLst>
          </p:cNvPr>
          <p:cNvSpPr txBox="1"/>
          <p:nvPr/>
        </p:nvSpPr>
        <p:spPr>
          <a:xfrm>
            <a:off x="1027611" y="4145280"/>
            <a:ext cx="9405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1.</a:t>
            </a:r>
            <a:r>
              <a:rPr lang="en-GB" sz="3200" dirty="0"/>
              <a:t> </a:t>
            </a:r>
            <a:r>
              <a:rPr lang="en-GB" sz="32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Remember reason for our joy</a:t>
            </a:r>
          </a:p>
        </p:txBody>
      </p:sp>
    </p:spTree>
    <p:extLst>
      <p:ext uri="{BB962C8B-B14F-4D97-AF65-F5344CB8AC3E}">
        <p14:creationId xmlns:p14="http://schemas.microsoft.com/office/powerpoint/2010/main" val="39193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DC8C2-6AC6-4527-B1A1-6E44BEFF0D8F}"/>
              </a:ext>
            </a:extLst>
          </p:cNvPr>
          <p:cNvSpPr txBox="1"/>
          <p:nvPr/>
        </p:nvSpPr>
        <p:spPr>
          <a:xfrm>
            <a:off x="4441371" y="3361509"/>
            <a:ext cx="2638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F760AB-1203-429A-A46C-81BA3E620368}"/>
              </a:ext>
            </a:extLst>
          </p:cNvPr>
          <p:cNvSpPr txBox="1"/>
          <p:nvPr/>
        </p:nvSpPr>
        <p:spPr>
          <a:xfrm>
            <a:off x="1027611" y="4145280"/>
            <a:ext cx="9405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GB" sz="24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Remember reason for our joy</a:t>
            </a:r>
          </a:p>
          <a:p>
            <a:pPr marL="514350" indent="-514350">
              <a:buAutoNum type="arabicPeriod"/>
            </a:pPr>
            <a:r>
              <a:rPr lang="en-GB" sz="3200" b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Spread the reason for our joy</a:t>
            </a:r>
          </a:p>
        </p:txBody>
      </p:sp>
    </p:spTree>
    <p:extLst>
      <p:ext uri="{BB962C8B-B14F-4D97-AF65-F5344CB8AC3E}">
        <p14:creationId xmlns:p14="http://schemas.microsoft.com/office/powerpoint/2010/main" val="24976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Mary’s distractions</a:t>
            </a:r>
          </a:p>
        </p:txBody>
      </p:sp>
    </p:spTree>
    <p:extLst>
      <p:ext uri="{BB962C8B-B14F-4D97-AF65-F5344CB8AC3E}">
        <p14:creationId xmlns:p14="http://schemas.microsoft.com/office/powerpoint/2010/main" val="260077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Joseph’s distractions</a:t>
            </a:r>
          </a:p>
        </p:txBody>
      </p:sp>
    </p:spTree>
    <p:extLst>
      <p:ext uri="{BB962C8B-B14F-4D97-AF65-F5344CB8AC3E}">
        <p14:creationId xmlns:p14="http://schemas.microsoft.com/office/powerpoint/2010/main" val="365705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Our distractions</a:t>
            </a:r>
          </a:p>
        </p:txBody>
      </p:sp>
    </p:spTree>
    <p:extLst>
      <p:ext uri="{BB962C8B-B14F-4D97-AF65-F5344CB8AC3E}">
        <p14:creationId xmlns:p14="http://schemas.microsoft.com/office/powerpoint/2010/main" val="266757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</p:spTree>
    <p:extLst>
      <p:ext uri="{BB962C8B-B14F-4D97-AF65-F5344CB8AC3E}">
        <p14:creationId xmlns:p14="http://schemas.microsoft.com/office/powerpoint/2010/main" val="20501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9ECF4-741A-416E-BBC3-CD1C8FD5C0D1}"/>
              </a:ext>
            </a:extLst>
          </p:cNvPr>
          <p:cNvSpPr txBox="1"/>
          <p:nvPr/>
        </p:nvSpPr>
        <p:spPr>
          <a:xfrm>
            <a:off x="1000125" y="3267075"/>
            <a:ext cx="10829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“Rejoice in the Lord always. I will say it again: Rejoice!” </a:t>
            </a:r>
            <a:r>
              <a:rPr lang="en-GB" sz="2000" b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Phil.4:4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48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9ECF4-741A-416E-BBC3-CD1C8FD5C0D1}"/>
              </a:ext>
            </a:extLst>
          </p:cNvPr>
          <p:cNvSpPr txBox="1"/>
          <p:nvPr/>
        </p:nvSpPr>
        <p:spPr>
          <a:xfrm>
            <a:off x="1000125" y="3267075"/>
            <a:ext cx="10829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“Rejoice in the Lord always. I will say it again: Rejoice!” </a:t>
            </a:r>
            <a:r>
              <a:rPr lang="en-GB" sz="2000" b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Phil.4:4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23B14-98DA-4551-A4B5-54A6FF51ACDA}"/>
              </a:ext>
            </a:extLst>
          </p:cNvPr>
          <p:cNvSpPr txBox="1"/>
          <p:nvPr/>
        </p:nvSpPr>
        <p:spPr>
          <a:xfrm>
            <a:off x="1776549" y="4067294"/>
            <a:ext cx="7977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Our reason for joy = the Lord</a:t>
            </a:r>
          </a:p>
        </p:txBody>
      </p:sp>
    </p:spTree>
    <p:extLst>
      <p:ext uri="{BB962C8B-B14F-4D97-AF65-F5344CB8AC3E}">
        <p14:creationId xmlns:p14="http://schemas.microsoft.com/office/powerpoint/2010/main" val="18064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9ECF4-741A-416E-BBC3-CD1C8FD5C0D1}"/>
              </a:ext>
            </a:extLst>
          </p:cNvPr>
          <p:cNvSpPr txBox="1"/>
          <p:nvPr/>
        </p:nvSpPr>
        <p:spPr>
          <a:xfrm>
            <a:off x="1000125" y="3267075"/>
            <a:ext cx="10829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“Rejoice in the Lord always. I will say it again: Rejoice!” </a:t>
            </a:r>
            <a:r>
              <a:rPr lang="en-GB" sz="2000" b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Phil.4:4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23B14-98DA-4551-A4B5-54A6FF51ACDA}"/>
              </a:ext>
            </a:extLst>
          </p:cNvPr>
          <p:cNvSpPr txBox="1"/>
          <p:nvPr/>
        </p:nvSpPr>
        <p:spPr>
          <a:xfrm>
            <a:off x="1776549" y="4067294"/>
            <a:ext cx="797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Our reason for joy = the Lord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 is our focus?</a:t>
            </a:r>
          </a:p>
        </p:txBody>
      </p:sp>
    </p:spTree>
    <p:extLst>
      <p:ext uri="{BB962C8B-B14F-4D97-AF65-F5344CB8AC3E}">
        <p14:creationId xmlns:p14="http://schemas.microsoft.com/office/powerpoint/2010/main" val="1232804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22416F8-BE5C-4026-B85A-4871187D5A5B}"/>
              </a:ext>
            </a:extLst>
          </p:cNvPr>
          <p:cNvSpPr txBox="1"/>
          <p:nvPr/>
        </p:nvSpPr>
        <p:spPr>
          <a:xfrm>
            <a:off x="312516" y="324090"/>
            <a:ext cx="64188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Distractions at Christmas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91FD96-ECDE-42B3-8AA0-E595BACE218A}"/>
              </a:ext>
            </a:extLst>
          </p:cNvPr>
          <p:cNvSpPr txBox="1"/>
          <p:nvPr/>
        </p:nvSpPr>
        <p:spPr>
          <a:xfrm>
            <a:off x="312516" y="1543050"/>
            <a:ext cx="649785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Mary’s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Joseph’s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b="1" dirty="0">
                <a:solidFill>
                  <a:srgbClr val="FFFF00"/>
                </a:solidFill>
              </a:rPr>
              <a:t>Our distractions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>
                <a:solidFill>
                  <a:srgbClr val="FFFF00"/>
                </a:solidFill>
              </a:rPr>
              <a:t>Remaining focussed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9ECF4-741A-416E-BBC3-CD1C8FD5C0D1}"/>
              </a:ext>
            </a:extLst>
          </p:cNvPr>
          <p:cNvSpPr txBox="1"/>
          <p:nvPr/>
        </p:nvSpPr>
        <p:spPr>
          <a:xfrm>
            <a:off x="1000125" y="3267075"/>
            <a:ext cx="10829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“Rejoice in the Lord always. I will say it again: Rejoice!” </a:t>
            </a:r>
            <a:r>
              <a:rPr lang="en-GB" sz="2000" b="1" dirty="0">
                <a:ln w="6350">
                  <a:solidFill>
                    <a:schemeClr val="accent1"/>
                  </a:solidFill>
                </a:ln>
                <a:solidFill>
                  <a:srgbClr val="FFFF00"/>
                </a:solidFill>
              </a:rPr>
              <a:t>Phil.4:4</a:t>
            </a: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923B14-98DA-4551-A4B5-54A6FF51ACDA}"/>
              </a:ext>
            </a:extLst>
          </p:cNvPr>
          <p:cNvSpPr txBox="1"/>
          <p:nvPr/>
        </p:nvSpPr>
        <p:spPr>
          <a:xfrm>
            <a:off x="1776549" y="4067294"/>
            <a:ext cx="79770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Our reason for joy = the Lord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 is our focus?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GB" sz="28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People get in the way!</a:t>
            </a:r>
          </a:p>
        </p:txBody>
      </p:sp>
    </p:spTree>
    <p:extLst>
      <p:ext uri="{BB962C8B-B14F-4D97-AF65-F5344CB8AC3E}">
        <p14:creationId xmlns:p14="http://schemas.microsoft.com/office/powerpoint/2010/main" val="399820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967</TotalTime>
  <Words>419</Words>
  <Application>Microsoft Office PowerPoint</Application>
  <PresentationFormat>Widescreen</PresentationFormat>
  <Paragraphs>107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Howells</dc:creator>
  <cp:lastModifiedBy>Josh Tanton</cp:lastModifiedBy>
  <cp:revision>20</cp:revision>
  <dcterms:created xsi:type="dcterms:W3CDTF">2018-12-05T18:01:56Z</dcterms:created>
  <dcterms:modified xsi:type="dcterms:W3CDTF">2018-12-25T10:53:00Z</dcterms:modified>
</cp:coreProperties>
</file>